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21:47.0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0,'53'0'62,"0"0"-62,27 0 0,-28 0 16,28 0-1,-27 0-15,0 0 16,0 0-16,-27 0 16,1 0-16,-1 0 0,0 0 15,1 0 1,-1 0-1,27 0-15,-26 26 0,-1-26 16,1 0 0,-1 0-16,1 0 0,25 0 15,1 0 1,-26 0-16,52 0 0,-26 0 16,-26 0-1,-1 0-15,27 0 16,26 27-16,-26-27 0,53 0 15,-79 0 1,105 26-16,-79-26 0,26 26 16,-26-26-1,26 0-15,-52 0 16,26 0-16,-27 0 16,27 0-16,0 0 15,0 53-15,0-53 0,-27 0 16,1 0-1,-1 0-15,1 0 16,-1 0 172,54 0-188,-1 0 15,27 0-15,26 0 16,-53 0-16,1 0 15,-27 0-15,-27 0 16,1 0-16,-1 0 203,1 0-203,26 0 16,52 0-1,-25 0-15,-1 0 16,-26 27-16,26-27 16,-26 0-16,-26 0 15,-1 0-15,1 0 32,-1 0-1,1 0 0,-1 0-31,27 0 16,-27 0-16,27 0 15,-26 0-15,-1 0 32,27 0-32,-26 0 0,26 0 15,-27 0-15,0 0 16,1 0-1,26 0-15,-27 0 0,1 0 16,26 0-16,0 0 31,0 0-15,-1 0-16,1 0 16,27 0-16,-27 0 15,26 0-15,53 0 0,-52-27 16,-1 27-16,-52 0 15,25 0-15,28 0 16,-1 0-16,-26 0 16,53 0-1,-80 0-15,80 0 16,0 0-16,-53 0 16,0 0-16,-27 0 0,1 0 15,-1 0 1,1 0 15,-1 0-15,1 0-16,26 0 15,-1 0-15,1 0 16,0 0-16,0-26 0,-26 26 16,26 0-1,0 0-15,-27 0 0,27 0 16,-27 0-16,27 0 15,0 0 1,0 0-16,26 0 16,-26 0-1,80 0-15,-107 0 0,54 0 16,-28 0 0,28 0-16,-27 0 15,26 0-15,-26 0 0,26 0 16,-52 0-1,-1 0-15,1 0 0,-1 0 16,1 0 0,-1 0-16,1 0 0,-1 0 15,1 0 1,-1 0-16,0 0 16,27 0-16,0 0 15,0 0-15,0 0 16,0-27-16,0 27 0,0 0 15,-27 0 1,1 0-16,26 0 0,0 0 16,-27 0-1,27-26-15,0 26 16,-27 0-16,1 0 16,-1 0-16,1 0 15,26-26-15,0 26 0,-1 0 16,1 0-1,-26 0-15,-1 0 0,1 0 32,-1-27-32,1 27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8:17:13.5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0 215 0,'27'0'93,"79"0"-77,-1 0-16,-25 0 16,52 0-16,-26 0 15,26 0-15,-26 0 16,-27-27-16,27 27 15,0 0-15,-27 0 16,27 0-16,-26 0 16,-1 0-16,0 0 15,1 0-15,52 0 16,-53 0-16,1 0 16,-1 0-16,27 0 15,-53 0-15,26-26 16,-26 26-16,-26 0 15,-1 0-15,1 0 16,-1 0-16,0 0 16,27 0-16,27 0 15,-27 0-15,0 0 16,0 0-16,-1 0 16,-25 0-16,26 0 15,-27 0 1,1 0-16,26 0 15,0 0-15,-1 0 16,28 0-16,-1 0 16,27 0-16,0 0 15,0 0-15,26 0 16,-53 0-16,-26 0 16,0 0-16,0 0 15,0 0-15,-26 0 16,25 0-16,1 0 15,53 0-15,-79 0 16,78 0-16,-52 0 16,-26 0-16,79 0 15,-80 0-15,27 0 16,0 0-16,0 0 16,0 0-16,0 0 15,0 0-15,26-26 16,-26 26-16,53-27 15,-27 27-15,1 0 16,-1 0-16,0-26 16,27 26-16,-27 0 15,-26 0-15,27 0 16,-1 0-16,1 0 16,-28 0-16,28 0 15,26 0-15,-27 0 16,0 0-16,54 0 15,-80 0 1,-27 0-16,80 0 16,-27 0-16,1 0 15,-1 0-15,-26 0 0,0 0 16,-27 0-16,54 0 16,-27 0-1,26 0-15,0 0 16,54 0-16,-28 0 15,28 0-15,-27 0 16,26-53-16,-26 53 16,-27 0-16,27 0 0,-27 0 15,1 0 1,-1 0-16,-26 0 16,26 0-16,-26 0 15,27 0-15,25 0 16,-78 0-16,26 0 15,0 0-15,53 0 16,-53 0 0,-1 0-16,-25 0 15,26 0-15,0 0 16,0 0-16,0 0 16,-1 0-16,28 0 15,-1 0-15,1 0 16,-1 0-16,27 0 15,-27 0-15,-26 0 16,26 0-16,-52 0 16,52 0-16,1 0 15,-1 0-15,53 0 16,-105 0-16,79 0 16,-27 0-16,0 0 15,-26 0-15,27 0 16,-27 0-16,0 0 15,-1 0-15,1 0 16,27 0-16,-27 0 16,26 0-16,0 0 15,27 0-15,-26 0 16,25 0-16,1 0 16,0 0-16,-27 0 15,80 0-15,-79 53 16,25-53-16,1 0 15,-26 26-15,-27-26 16,52 0-16,-25 27 16,26-27-16,-53 0 15,52 26-15,-25-26 16,-1 0-16,-26 26 16,0-26-16,-27 0 15,27 0-15,0 0 16,-26 0-1,-1 27-15,54-27 16,-28 0-16,1 0 16,0 0-16,0 0 15,-26 0-15,-1 0 16,27 0-16,-27 0 16,1 0-16,-1 0 15,1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8:35:19.0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0 113 0,'26'0'94,"27"-53"-78,53 53-16,-26 0 15,78 0-15,-52 0 16,53 0-16,0 0 15,79 0 1,-27-26-16,1 26 0,0 0 16,-1 0-16,-78 0 15,52 0-15,0 0 16,27 0-16,52 0 16,-52 0-16,-53 0 15,79 0-15,-132 0 16,105 0-1,1 0-15,-53 0 16,105 0-16,-105 0 16,26 53-16,-105-53 0,26 0 15,52 0-15,-25 0 16,25 0 0,-78 0-16,131 0 15,-52 0-15,-79 0 16,52 0-16,53 26 15,-79-26-15,0 0 16,52 0-16,-52 0 0,0 0 16,0 0-16,-27 0 15,27 0-15,-53 0 16,26 0-16,-52-26 16,52 26-1,-52 0-15,26 0 16,0 0-16,-27 0 15,27 0-15,-27 0 0,1 0 16,-1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8:35:20.8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0,'159'0'78,"79"0"-78,-26 27 15,79 26-15,132-1 16,-52-25-16,-107-27 0,54 53 16,-1-53-16,-105 0 15,211 26 1,-185-26-16,-26 0 16,0 0-16,-1 0 15,1 0-15,53 0 16,-54 0-16,54 0 15,-80 0-15,-26 53 16,0-53-16,79 0 16,-27 0-16,-105 0 15,53 0-15,53 0 0,52 0 16,-52 0 0,26 0-16,27 0 15,-54 0-15,1 0 16,-106 0-16,105 0 0,-78 0 15,26 0 1,52 0-16,1 0 16,0 0-16,-107 0 0,186 0 15,-26 0 1,-133 0-16,186 0 0,-1 0 16,1 0-1,-27-26-15,79 26 0,-211 0 16,317-53-1,-317 53-15,158 0 16,-52 0-16,53-27 0,-80 27 16,-132-26-1,26 26-15,-53 0 0,1-27 16,-54 27 0,0 0-16,1 0 15,-1 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1:39:38.0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0 149 0,'26'0'157,"54"0"-142,-27 0-15,26 0 16,-26 0-16,26 0 15,1 0-15,-1 0 16,-26 0-16,53 0 16,-53 0-16,26 0 15,-52 0-15,-1 0 16,27 0-16,0 0 16,-27 0-16,27 0 15,27 0-15,-27 0 16,0 0-1,-1 0-15,1 0 16,0 0-16,27-27 16,-54 27-16,27-26 15,0 26-15,0 0 16,-27 0-16,1 0 16,26 0-16,0 0 15,0 0-15,-1-26 16,1 26-16,27 0 15,-54 0-15,54 0 16,-1 0-16,0 0 16,-26 0-16,0 0 15,27 0-15,25-27 16,-25 27-16,-1 0 16,-52 0-16,52 0 15,0 0-15,-26 0 16,27 0-16,-27 0 15,26 0-15,-26 0 16,26 0-16,-52 0 16,52 0-16,-26 0 15,0 0-15,26 0 16,-26 0-16,0 0 16,26 0-16,-26 0 15,27 0-15,-27 0 16,0 0-16,-27-26 15,27 26-15,0 0 16,-27 0-16,27 0 16,0 0-1,0 0-15,0 0 16,0 0-16,26 0 16,-26 0-16,-26 0 15,26 0-15,0 0 16,-1 0-16,-25 0 15,26 0-15,53 0 16,-53 0-16,-27 0 16,80 0-16,-53 0 15,26 0-15,-26 0 16,0 0-16,26 0 16,1 0-16,-1 0 15,0 0-15,27 0 16,-26 0-16,26 0 15,26 0-15,-26 0 16,26 0-16,-26 0 16,26 0-16,27 0 15,-53 0-15,26 0 16,-53 0-16,80 0 16,-80 0-16,54 0 15,-54 0-15,0 0 16,27 0-16,27 0 15,-28 0-15,1 0 16,0 0 0,-27 0-16,27 0 0,-26 0 15,-1 0-15,-26 0 16,0 0-16,26 0 16,1 0-16,52 0 15,-79 0-15,0 0 16,26 0-1,1 0-15,-28 0 16,1 0-16,27 0 0,-27 0 16,26 0-16,-26 0 15,26 0-15,27 0 16,-26 0-16,-1 0 16,0 0-1,54 0-15,-28 0 16,54 0-16,53 0 15,-53 0-15,-27 0 16,27 0-16,105 0 0,-211 0 16,106 0-16,0 0 15,-27 0 1,-26 0-16,26 0 16,-53 0-16,27 0 15,-26 0-15,25 0 16,-25 0-16,-1 0 15,53 0-15,-26 0 16,27 0-16,-28 0 16,54 0-16,0 0 15,-27 0-15,27 0 16,158 53-16,-105-53 16,-132 0-16,78 0 15,54 0-15,-27 26 16,-79-26-16,0 0 15,0 0-15,-27 0 16,0 0-16,-52 0 16,26 0-16,-27 0 15,1 0-15,-1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1:39:42.7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0 188 0,'27'0'172,"-1"0"-172,27 0 16,0 0-16,27 0 15,-28 0-15,1 0 16,-26 0-16,26 0 15,-27 0-15,1 0 16,-1 0-16,1 0 16,-1 0-1,0 0-15,1 0 16,-1 0-16,1 0 16,-1 0-1,1 0 1,-1 0-1,1 0-15,-1 0 16,1 0 15,-1 0-31,1 0 16,-1 0 0,0 0-1,1 0-15,-1 0 16,1 0-1,26 0-15,-27 0 16,27 0-16,-26 0 16,-1 0-16,27 0 15,0 0-15,0 0 16,-27 0-16,1 0 16,26 0-16,0 0 15,-1-26 1,-25 26-16,26 0 15,0 0-15,0 0 16,0 0-16,-1 0 16,-25 0-16,-1 0 15,1 0-15,-1 0 16,1 0-16,-1 0 16,1-27-16,-1 27 15,27 0 1,-26 0-1,158 0 17,-132 0-32,-53-26 15,26 26-15,27 0 16,-27 0-16,1 0 16,26 0-16,-53-27 15,53 27-15,-27 0 16,1 0-16,26 0 15,0-26-15,-27 26 16,0 0-16,1 0 16,-1-27-16,27 27 15,-26 0 1,-1 0-16,1 0 16,-1 0-1,1 0-15,-1 0 16,0 0-16,1 0 15,-1 0-15,1-26 32,-1 26-32,1 0 15,-1 0 1,1 0 0,-1 0 15,1 0-16,-1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1:39:49.5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0 169 0,'26'0'297,"1"0"-297,26 0 15,-27 0-15,27 26 16,-26-26-16,26 0 16,-27 0-1,0 0 1,1 0 62,-1 0 78,54 0-140,-27 0-16,-27 0 15,27 0 1,-26 0-16,-1-26 16,0 26-16,1 0 15,-1 0 17,1 0-17,-1-27 1,1 27-16,-1 0 15,1 0 17,-1 0-17,1-26 1,-1 26-16,0 0 16,1 0-16,-1 0 15,1 0 1,-1 0-1,1 0 1,-1 0 0,1 0-1,-1-27 17,1 27-17,-1 0 1,1 0-16,-1 0 31,0-26-31,1 26 31,-1 0-15,1 0 0,-1 0-1,1 0 1,-1 0-1,1 0 17,-1 0-17,1 0 1,-1 0 0,0 0-1,1 0 16,-1 0-15,1 0 0,-1 0-1,1 0 1,-1 0 0,1 0 15,-1 0-16,1 0 1,-1 0 0,1 0-1,-1 0 1,0 0 15,1 0-15,-1 0-1,1 0 1,-1-27 0,1 27-1,-1 0 1,1 0 0,26 0-16,-27 0 15,0 0-15,1 0 16,-1 0-16,1 0 15,-1 0-15,1 0 16,-1 0-16,1 0 16,-1 0-1,1 0 1,-1 0 0,1 0-1,-1 0-15,0 0 16,1 0-1,-1 0 1,1 0 0,-1 0-1,1 0-15,-1 0 16,1 0 0,-1 0-1,1 0 1,-1 0-16,0 0 15,1 0 1,-1 0 0,1 0 15,-1 0-15,1 0 15,-1 0-31,1 0 15,-1 0 1,1 0-16,-1 0 16,1 0-1,-1 0-15,0 0 16,27 0 15,-26 0-31,-1 0 16,1 0-1,26 0 1,-27 0 0,1 0-16,-1 0 31,27-26-31,-27 26 16,1 0-16,-1 0 31,1 0-16,-1 0-15,1 0 16,-1 0 0,1 0-1,-1 0 17,1 0-32,-1 0 0,0 0 15,1 0 1,-1 0-16,80 0 31,-53 0-15,-26 0-1,-1 0 1,0 0-16,1 0 16,-1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1:46:23.4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92 0,'26'0'125,"1"0"-110,-1 0 1,53 0-16,-26 0 16,27 0-16,-27 0 15,26 0-15,0 0 16,-26 0-16,27 0 16,-1 0-16,-26 0 15,-27 0-15,27 0 16,0 0-16,0 0 15,-26 0-15,-1 0 16,1 0-16,25 0 16,-25 0-16,-1 0 15,27 0-15,-26 0 16,-1 0-16,1 0 16,-1 0-1,1 0-15,-1 0 0,1 0 16,-1 0-1,0 0-15,1 0 16,-1 0 0,1 0-16,-1 0 15,1 0 1,-1 0-16,1 0 16,-1 0-16,1 0 15,-1 0-15,0 0 16,1 0-1,-1 0 1,27 0-16,0 0 16,-26 0-16,-1 0 15,27 0-15,-26 0 16,-1 0-16,0 0 0,1 0 16,-1 0-16,1 0 31,-1 0-31,1 0 15,-1 0-15,1 0 16,-1 0-16,1 0 16,-1 0-1,0 0 1,1 0-16,-1 0 16,1 0-1,26-27 1,-27 27-16,27 0 15,0 0-15,0 0 16,0 0-16,0 0 16,-27 0-16,80 0 15,-53 0-15,0-26 16,0 26-16,0 0 16,-27 0-16,1 0 15,-1 0-15,1 0 16,-1 0-16,1 0 15,-1 0 17,0-27 15,1 27-32,26 0 1,0 0-1,26 0-15,-52 0 16,25 0-16,1 0 16,0 0-16,-26 0 15,-1 0-15,27 0 16,-26 0-16,-1 0 16,1 0-16,-1 0 15,0 0 1,1 0-16,26 0 15,-27 0-15,27 0 16,-26 0 0,-1 0-16,1 0 15,-1 0-15,0 0 32,1 0 124,26 0-156,53 0 15,-27 0-15,0 0 16,54 27-16,-54-27 16,0 0-16,1 0 15,-27 26-15,0-26 16,0 0-16,0 0 16,-27 0-16,0 0 15,1 0-15,-1 0 16,1 0 15,-1 0-15,1 0 15,-1 0-15,27 0-16,0 0 15,0 27-15,0-27 16,-27 0-16,27 0 15,53 0-15,-53 0 16,-27 0-16,27 0 16,0 0-16,0 0 15,0 0 1,-26 0-16,25 0 16,1 0-16,-26 0 15,-1 0-15,27 0 16,-26 0-16,26 0 15,0 0 1,-1 0-16,-25 0 16,-1 0-16,1 0 0,26 0 15,-27 0-15,27 0 16,-26 0-16,-1 0 16,0 0-1,27 0-15,0 0 16,-26 0-16,26 0 15,-27 0-15,1 0 16,26 0-16,-1 0 0,1 0 16,0 0-16,0 0 15,27 0 1,-28 0-16,1 0 16,27 0-16,-27 0 15,26 0-15,-26 0 16,0 0-16,-27 0 15,27 0-15,0 0 16,-26 0-16,-1 0 16,1 0-16,-1 0 15,27 0-15,0 0 16,-27 0-16,27 0 16,-26 0-1,-1 0-15,27 0 16,0 0-16,-27 0 15,1 0-15,-1 0 16,1 0-16,-1 0 16,1 0-16,-1 0 31,-79 0 63,-26 0-94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1:46:26.0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91 0,'53'0'140,"53"0"-140,-27 0 16,1 0-16,-1 0 16,0 0-16,-26 0 15,0 0-15,27 0 16,-28 0-16,1 0 15,0 0-15,27 0 16,-27 0-16,-1 0 16,1 0-16,-26 0 15,26 0-15,0 0 16,-27 0 0,1 0-1,-1 0-15,1 0 16,-1 0-16,27 0 15,-27 0 1,27 0-16,-26 0 16,26 0-16,-27 0 15,1 0-15,-1 0 16,27 0 0,0 0-1,0 0-15,0 0 16,0 0-16,26 0 15,-26 0-15,0 0 16,26 0-16,-26 0 16,26 0-16,-52 0 15,79 0-15,-53 0 16,26 0-16,-52 0 16,25 0-16,54 0 15,-53 0-15,0 0 16,0 0-16,-27 0 15,27 0-15,-26 0 16,-1 0 0,27 0-1,-26 0-15,26 0 16,0 0-16,-27 0 16,0-26-16,27 26 15,27 0-15,-27 0 16,-27 0-16,27 0 15,0 0-15,26 0 16,-26 0-16,0 0 16,27 0-16,-28 0 15,28 0-15,-1 0 16,-52 0-16,26-26 16,26 26-16,-26 0 15,0 0-15,0 0 16,0 0-16,0 0 15,-1 0-15,1 0 16,0 0-16,0 0 16,0 0-1,-26-27-15,25 27 16,-25 0-16,-1 0 16,1 0-16,26 0 15,0 0-15,-27 0 16,27 0-16,26 0 15,-26 0 1,0 0-16,0 0 16,0 0-16,0 0 0,-27 0 15,1 0-15,-1 0 16,1 0-16,-1 0 16,1 0-1,-1 0-15,1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1:57:40.3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0 195 0,'27'-26'141,"52"26"-126,27-27-15,-53 1 16,52 26-16,-52 0 15,27 0-15,26 0 16,-80 0-16,53 0 16,1 0-16,-27 0 15,26 0-15,-26 0 16,26 0-16,-26 0 16,0 0-16,0-27 15,0 27-15,-26 0 16,25 0-16,-25 0 15,-1-26-15,1 26 16,-1 0-16,1 0 16,-1-27-1,27 27-15,-26 0 0,-1 0 16,27-26-16,-27 26 16,1 0-16,26 0 15,0 0-15,0 0 16,0 0-16,-1 0 15,1 0 1,-26 0-16,-1 0 16,1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1:57:41.4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0,'53'0'63,"53"27"-63,0-27 16,26 52-16,27-52 15,52 0-15,-52 0 16,106 0-16,-54 0 15,-25 0-15,25 0 16,107 0-16,-212 27 16,26-27-16,-53 0 15,1 0-15,-28 0 16,1 0-16,-26 0 16,-1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21:50.7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0,'27'0'187,"79"0"-187,0 0 16,-27 0-16,-26 0 16,26 0-1,27 0-15,0 0 0,-80 0 16,27 0-16,0 0 15,-26 0 1,-1 0-16,1 0 16,-1 0-16,0 0 15,27 0-15,0 0 32,0 0-32,-26 26 0,26-26 15,-27 0-15,0 0 16,1 0-16,26 0 15,-27 0-15,1 27 16,-1-27-16,1 0 16,-1 0 31,1 0-32,-1 0 1,27 0-16,-27 0 15,1 26 1,26-26-16,-27 0 16,27 0-1,-26 0-15,-1 0 16,27 0-16,0 0 16,0 0-16,0 27 0,0-27 15,0 0-15,0 26 16,-27-26-1,27 0-15,-27 0 0,27 27 16,0-27 0,-26 0-16,-1 0 15,1 0 1,-1 0-16,0 26 0,1-26 31,-1 0-31,1 0 16,-1 0-16,1 0 15,-1 0 1,1 0-16,-1 0 16,1 0-1,-1 0-15,1 0 16,25 0 0,-25 0-16,26 0 15,0 0-15,-27 0 16,27 0-1,-26 0-15,25 0 16,-25 0-16,26 0 16,0 0-16,-27 0 15,1 0-15,-1 0 16,1 0-16,26 0 0,-1 0 16,28 0-1,-54 0-15,27 0 16,27 0-16,-28 0 0,28 0 15,-27 0 1,53 0-16,-1-26 16,-25 26-16,-27 0 15,53-27-15,-27 27 0,-26 0 16,0-26 0,26 26-16,-52 0 15,26 0-15,-27 0 0,80 0 16,-53 0-1,0 0-15,26 0 0,0 0 16,1 0 0,-1 0-16,27 0 0,0 0 15,-27 0 1,1 0-16,25 0 16,-52 0-16,27 0 15,-54 0-15,-79 0 125,-106 0-125,-26 0 16,-344 79-1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1:57:43.0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1245 106 0,'0'53'16,"0"27"-16,0-1 15,-53 53-15,53-52 16,-26 52-16,-1 80 15,1-27-15,26-26 16,-53-1-16,27-25 16,26 25-16,-27-25 15,1-54-15,26-26 16,0 0-16,0-27 16,-27-26 77,1 0-77,26-26-16,-27-54 16</inkml:trace>
  <inkml:trace contextRef="#ctx0" brushRef="#br0" timeOffset="1157">690 0 0,'-27'53'15,"-52"27"1,-53 52-16,105-79 16,-79 132-16,53-53 15,-26 27-15,0 79 16,26-52-16,0-81 16,53 1-16,0-26 15,0-1-15,0-26 16,0 0-16,0-27 15,0 1-15,26-27 16,1 0-16,-1 26 16,1-26-16,52 53 15,0-26-15,54-1 16,-28 53-16,28-52 16,-54-1-16,106 1 15,-79 26-15,26-27 16,-26 1-16,0-27 15,-26 0-15,-1 0 16,0 0-16,-26 0 16,79 0-16,-79-53 15,27-27-15,26 27 16,-53-26-16,26 26 16,-26-26-16,-27 79 15,54-80-15,-54-25 16,53 25-16,-52 27 15,-1-26-15,1-27 16,-1 27-16,1-1 16,-27 54-16,0-54 15,0 28-15,0-1 16,0 0-16,0 0 16,0 26-16,-27-26 15,1 53-15,-1-53 16,-26 27-16,27 0 15,0-1-15,-54-26 16,27 27-16,-26-1 16,52 27-16,-52-53 15,53 53-15,-54-26 16,27-1-16,0 1 16,-26 26-16,26 0 15,0-26-15,-26 26 16,26-27-16,-26 27 15,52 0-15,-26 0 16,0 0-16,0 0 16,0 0-16,0 0 15,1 0-15,25 0 16,1 0-16,-1 0 16,1 0-16,-1 0 15,1 0-15,-1 27 16,27-1-1,-26-26-15,26 26 16,-27-26-16,27 27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1:57:45.4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694 1059 0,'0'-27'0,"53"1"16,0 26-16,0 0 15,26 0-15,-26 0 16,27 0-16,-27 26 16,-27-26-16,0 53 15,1-26-15,-1-1 16,1 53-16,-27-26 16,26 27-16,-26-1 15,0 0-15,0-26 16,0 0-16,0 0 15,-26-26-15,-1 26 16,-26-27-16,27 27 16,-27-27-16,0 1 15,0 26-15,0-53 16,-26 26-16,26 1 16,-53-1-16,53-26 15,-26 0-15,-27 53 16,53-53-16,0 0 15,27 0-15,-1 0 16,80 0 78,27 0-79,25-53-15,54 27 16,0 26-16,106-27 16,-107 27-16,-25 0 15,-28 0-15,1 0 16,-26 0-16,-27 0 16,-27 0-16,-52-26 125,-1-1-110,-26-52-15,0 0 16</inkml:trace>
  <inkml:trace contextRef="#ctx0" brushRef="#br0" timeOffset="1178">535 0 0,'-26'27'0,"0"-1"15,-1 27-15,1 0 16,-1-27 0,1 54-16,-27-27 15,26 26-15,-26 53 0,27-52 16,-53 26-16,52-27 16,1-26-16,-1 53 15,27 26-15,-26 27 16,-1-27-16,27 27 15,0-80 1,0 80-16,0-27 0,0-52 16,0 25-16,27 1 15,26-26-15,-27-27 16,27 0 0,-26-27-16,25 27 15,1 0-15,0 0 16,0 0-16,53 0 15,53-1-15,-27 28 16,53-54-16,-79 1 0,79-1 16,27 27-1,-53-53-15,-27 0 16,27 0-16,-53 0 16,26 0-16,-79-26 15,26-27-15,-52 53 16,-1-27-16,-26-26 15,27 27-15,-1-27 16,0-26-16,-26-1 16,0-78-16,27 25 15,-27 27-15,0-26 16,0-27-16,26 54 16,-26 52-16,0-80 15,0 27-15,0-52 16,0 25-16,0 28 15,-26-28-15,-1 1 16,27 53-16,-26-1 16,0 54-16,26-27 15,-27 26-15,1-25 16,-1 52-16,1-27 16,-27 1-16,26-27 15,-26 26-15,1-26 16,-1 27-16,0-27 15,0 0-15,0 27 16,0-1-16,0 27 16,0 0-16,27 0 15,-1 0-15,1 0 16,-1 0-16,1 0 16,-27 0-16,26 0 15,-52 0-15,26 0 16,0 0-16,-26 27 15,-1-27-15,28 26 16,-54-26-16,26 53 16,1-27-16,0-26 15,-27 27-15,26-1 16,27 1-16,1-27 16,25 26-16,-26 1 15,53-1-15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1:57:47.9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1167 750 0,'0'-26'0,"27"26"16,26-53-16,0 26 15,26 27-15,27 0 0,-27 0 16,-26 0-1,27 0-15,-54 0 16,0 0-16,-26 27 16,27-1-16,-1 1 15,27 26-15,-26-27 16,-27 1-16,26 52 0,-26 0 16,0-26-1,0 0-15,0 27 16,0-1-16,-26-53 15,-1 27-15,-26 27 16,0-27-16,-52 26 16,52-52-16,-27 25 15,27-25-15,-26-1 16,26-26-16,0 0 16,0 27-16,27-27 15,-1 0-15,1 0 16,-1 0-1,1 0 17,26-27 15,0 1-32,53 26 32,-27 0-47,1 26 16,26 27-16,-27-26 15,1 26-15,26 0 16,-53 26-16,26-26 16,-26-27-16,27 27 15,-27 0-15,0-26 16,0-1-16,0 1 15,0-1 1,0 0 0,-27-26-16,-26 0 15,0 0-15,27 0 16,-1 0-16,1 0 16,-27 0-16,26 0 15,-25 0-15,-1 0 16,0-26-1,0 0-15,26-1 16,-26-52-16,1 26 16</inkml:trace>
  <inkml:trace contextRef="#ctx0" brushRef="#br0" timeOffset="1147">744 62 0,'0'27'15,"-53"26"-15,27-27 16,-27 27-16,26 0 16,-26 26-16,27-26 15,-53 53-15,52-26 16,1-1-16,-27 53 15,-27 53-15,54-52 16,-53 78-16,52-25 16,-26-28-16,27 28 15,-1 25-15,27-158 16,0 106-16,0 0 16,0-27-16,0-53 15,53 54-15,-26-54 16,26 0-16,26 54 15,-26-80-15,0 52 16,53-52-16,-54-26 16,1 26-1,27-27-15,52 1 0,0 52 16,27-53-16,26 1 16,-79 26-16,79-27 15,-26-26 1,0 0-16,-80 0 15,54 0-15,-81-26 16,1-27-16,53-26 16,-26-54-16,-28 54 15,54-1-15,-53-52 16,27-53-16,-27 106 0,26-107 16,-26 54-16,0-27 15,-27 27 1,54-106-16,-80 211 15,26-158-15,-26 27 16,26 52-16,-26-27 0,0 28 16,0-1-1,0 26-15,0 27 16,0-105-16,-26 78 16,-53-52-16,52 79 15,-26-26-15,-26-27 16,52 53-16,-52 0 15,26 0-15,-26 27 16,26-1-16,-27 1 16,-25-1-16,52 27 15,0-53-15,-27 53 16,28 0-16,-28-26 16,27 26-16,-26-27 15,-80 27-15,106 0 16,-26 0-16,-53 0 15,52 0-15,1 0 16,-1 0-16,-25 0 16,-1 0-16,26 0 15,-25 0-15,25 0 16,27 27-16,-26-27 16,26 26-16,-26 27 15,26-26-15,26-27 16,1 0-16,-1 26 15,1 1-15,26-1 16,0 1-16,-27-27 16,27 26-16,0 1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2:00:30.5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0 194 0,'80'0'94,"-1"0"-94,27 0 16,53 0-16,-53 0 15,52 0 1,-78 0-16,78 0 16,-25 0-16,-27 0 15,26 0-15,-53 0 16,1 0-16,-28 0 0,28 0 15,-27 0 1,26 0-16,-26 0 16,26 0-16,-26 0 15,53 0-15,-26 0 16,-1 0-16,-26 0 16,0 0-16,26 0 15,-26 0-15,0 0 16,26 0-16,1 0 15,-27 0-15,79 0 16,-79 0-16,26 0 16,1 0-16,-27 0 15,-1 0-15,1 0 16,27 0-16,-27 0 16,0 0-16,-1 0 15,-25 0-15,26 0 16,0 0-1,-27 0-15,27 0 16,0 0-16,0 0 16,0 0-16,26 0 15,1 0-15,-27 0 16,-1 0-16,-25 0 16,26 0-16,-27 0 15,54 0-15,-54 0 16,1 0-16,-1 0 15,27 0-15,-27 0 16,1 0-16,-1 0 16,1 0-16,52 0 15,-26 0-15,26-53 16,-26 53-16,53 0 16,-26 0-16,-1-26 15,0 26-15,-26 0 16,-26 0-16,26 0 15,0 0-15,-27 0 16,27-27 0,53 27-16,-80 0 15,27 0-15,0 0 16,53 0-16,-27 0 16,1 0-16,-27 0 15,-1 0-15,1-26 16,0 26-16,0 0 15,0-27-15,0 27 16,0 0-16,26 0 16,27-26-1,-26 26-15,-28 0 16,54 0-16,-26 0 16,26 0-16,-80 0 15,27 0-15,0 0 16,0 0-16,-27 0 15,1 0 1,-1 0-16,1 0 16,-1 0-1,0 0 1,1 0-16,26 0 16,0 0-16,0 0 15,-27 0-15,1 0 16,26 0-16,-1 0 15,-25 0-15,-1 0 16,1 0-16,-1 0 16,1 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2:00:32.2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0 123 0,'27'0'0,"79"-26"15,0 26-15,-27 0 16,27 0-16,0-26 16,-27 26-16,53 0 15,27-27-15,-80 27 16,80 0-16,79-26 15,-26 26-15,-133 0 16,133 0-16,-106 0 16,26 0-16,-26 0 15,53 0-15,-27 0 16,-26 0-16,26 0 16,-52 0-16,25 26 15,1 1-15,0-27 16,-27 0-16,54 26 15,-80-26-15,52 0 16,1 0-16,0 26 16,-27-26-16,54 0 15,-54 0-15,53 0 16,-52 27-16,26-27 16,-1 0-16,1 0 15,-26 26-15,26-26 16,-1 0-16,107 0 15,-106 0-15,26 53 16,-52-53-16,25 0 16,28 0-16,-28 0 15,1 0-15,0 0 16,26 0-16,27 0 16,-53 0-16,-53 0 15,53 0-15,0 0 16,52 0-16,-78 0 15,26 0-15,52 0 16,-78 0-16,52 0 16,-53 0-16,1 0 15,26 0-15,-27 0 16,-53 0-16,54 0 16,-1 0-1,-26 0-15,0 0 16,-27 0-1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2:04:26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0,'26'0'141,"27"0"-125,0 0-16,106 0 15,-107 0-15,28 0 16,-1 0-16,-26 0 15,27 0-15,-28 0 16,1 0-16,0 0 16,0 0-1,0 0-15,-26 0 0,52 0 16,-53 0-16,27 0 16,0 0-16,0 0 15,0 0-15,-26 0 16,25 0-16,1 53 15,-26-53 1,-1 0-16,27 0 16,0 0-16,-26 0 15,-1 0-15,27 0 16,-27 0-16,27 0 31,-26 0-15,26 26-16,-27-26 15,1 0-15,26 0 16,-27 0-16,27 0 16,0 0-1,-27 0-15,1 0 16,26 0-16,0 0 31,-27 0-31,27 0 16,-27 0-16,27 0 15,-26 0-15,-1 0 16,27 0-16,27 0 16,25 0-16,-52 0 15,80 0 1,-54 0-16,0 0 16,-52 0-16,52 0 15,-26 0-15,26 0 16,1 0-16,-1 0 15,-26 0-15,26 0 16,27 0-16,-26 0 16,-1 0-16,0 0 15,-26 27-15,53-27 16,-79 0-16,78 0 16,-52 0-16,-26 0 15,79 0-15,-53 0 16,26 0-1,-53 0-15,27 0 16,0 0-16,0 26 16,0-26-16,0 0 15,0 0-15,0 0 16,0 0-16,-27 0 16,27 0-16,0 0 15,0 0-15,0 0 16,-27 0-16,27 0 15,0 0-15,0 27 16,-26-27-16,-1 0 16,27 0-16,-27 0 15,1 0-15,-1 0 16,1 0-16,26 0 16,-27 0-1,27 0-15,-26 0 16,25 0-16,1 0 15,0 0-15,-26 0 16,26 0-16,0 0 16,-27 0-16,27 0 15,0 0-15,-27 0 16,27 0-16,-26 0 16,-1 0-16,27 0 15,0 0-15,0 0 16,0 0-16,-27 0 15,27 0-15,-26 0 16,26 0-16,-1 0 16,1 0-16,0 0 15,0 0-15,0 0 16,0 0-16,0 0 16,0 0-16,0 0 15,-27 0-15,1 0 16,-1 0-16,27 0 15,26 0-15,-26 0 16,0 0-16,27 0 16,-27 0-16,26 0 15,-26 0-15,0 0 16,26 0-16,-26 0 16,0 0-16,0 0 15,0 0-15,-27 0 16,54 0-16,-54 0 15,1 0-15,26 0 16,-27 0-16,27 0 16,0 0-16,0 0 15,0 0-15,26 0 16,-26 0-16,26 0 16,1 0-16,52 0 15,-53 0-15,1 0 16,52 0-1,-26 0-15,-27 0 0,54 0 16,-54 0-16,53 0 16,-52 0-16,25 0 15,1 0-15,-26 0 16,-1 0-16,0 0 16,-26 0-16,0 0 15,27 0-15,-1 0 16,27 0-16,-27 0 15,1 0-15,-1 0 16,53 0-16,-26 0 16,-27 0-1,54 0-15,-54 0 16,0 0-16,-52 0 16,52 0-16,-26 0 15,0 0-15,0 0 0,0 0 16,0 0-16,26 0 15,-52 0-15,26 0 16,0 0 0,-27 0-16,27 0 15,0 0-15,0 0 16,-27 0-16,1 0 16,26 0-16,-1 0 15,28 0-15,-27 0 16,-27 0-16,1 0 15,26 0-15,52-27 16,-52 27-16,0 0 16,-26 0-16,79 0 15,-54 0-15,-25 0 16,26 0-16,0-26 16,0 26-16,0 0 15,0 0-15,-1 0 16,28 0-16,26 0 15,-27 0-15,27 0 16,0-27-16,-27 27 16,27 0-16,-27 0 15,27 0-15,0 0 16,-27 0-16,54 0 16,-54 0-16,0 0 15,1 0-15,26 0 16,-27 0-16,27 0 15,26 0-15,-26 0 16,26 0-16,-52 0 16,-1 0-16,53 0 15,-26 0-15,-27 0 16,54 0-16,-54 0 16,53 0-16,-52 0 15,-1 27-15,53-27 16,-52 0-16,-1 0 15,53 0-15,-105 0 16,79 0-16,-27 53 16,1-53-16,-1 0 15,-26 0-15,26 0 16,1 26-16,-28-26 16,-25 0-1,26 0-15,-27 0 16,27 0-16,-26 0 15,26 0-15,0 0 16,-27 0-16,27 0 16,-27 0-16,27 0 15,-26 0 1,-1 0 0,1 0-1,-1 0 1,27 0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2:05:16.0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94 0,'26'0'47,"1"0"-47,-1 0 31,1 0-15,-1 0 125,1 0-126,-1 0 1,-26-26 0,27 26-1,-1 0-15,0 0 0,1 0 31,-1 0-31,1 0 16,-1 0 31,1 0-31,-1 0-16,1 0 15,-1 0 1,1 0-16,-1 0 15,0 0 1,1 0-16,-1 0 16,1 0-16,-1 0 15,1 0 1,-1 0 0,1-27-1,-1 27-15,1 0 16,-1 0-16,1 0 15,-1 0 1,27 0 0,-27 0-16,1 0 31,-1 0 0,27 0-31,-26 0 16,-1 0-16,27 0 15,-27 0-15,27 0 16,-26 0 0,-1 0-16,1 0 15,-1 0-15,1 0 16,-1 0-16,1 0 16,-1 0-16,1 0 15,-1 0-15,27 0 16,-27 0-16,1 0 15,26 0-15,0 0 16,0 0-16,-1 0 16,-25 0-16,26 0 15,-27 0 1,27 0-16,-26 0 16,-1 0-16,27 0 15,-26 0-15,-1 0 250,0 0-234,1 0-1,-1 0-15,1 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2:05:17.6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32 0,'0'-26'109,"26"26"-93,54 0-16,-1 0 16,0 0-1,27 0-15,0 0 16,317 0-1,-211 0-15,132 0 16,159 53 0,-292 0-1,28-53-15,-81 26 16,-25 0-16,-28-26 16,28 27-16,-54-27 15,-26 0-15,26 26 16,-52-26-1,-1 0 1,1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2:51:51.8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0 185 0,'52'0'203,"54"0"-187,-53 0 0,27 0-16,-27 0 15,-1-27-15,1 27 16,-26 0-16,-1 0 16,1 0-16,-27-26 15,26 26-15,1 0 16,-1 0-1,27 0-15,0 0 16,0 0-16,0 0 16,-27 0-16,27 0 15,0 0 1,-26 0-16,-1 0 16,27 0-16,-27 0 15,1 0 1,26 0-16,-27 0 15,1 0-15,26 0 16,-1 0-16,1 0 16,0 0-1,0 0-15,0 0 16,0 0-16,0 0 16,0 0-16,0 0 15,0 0-15,0 0 16,-27 0-16,80 0 15,-53 0-15,0 0 16,0 0 0,26 0-16,-26 0 15,0 0-15,26 0 16,27 0-16,-53 0 16,-27 0-16,27 0 15,0 0-15,0 0 16,-26 0-16,26 0 15,-27 0-15,27 0 16,-27 0-16,27 0 16,0 0-16,27 0 15,-27 0-15,52 0 16,-52 0-16,-26 0 16,26 0-16,53 0 15,-80 0-15,27 0 16,0 0-16,0 0 15,26 0-15,-26 0 16,53 0-16,-80 0 16,80 0-16,-53 0 15,26 0-15,-26 0 16,0 0-16,27 0 16,-54 0-16,53 0 15,1 0-15,-1 0 16,1 0-16,-1 0 15,27 0-15,-53 0 16,26 0-16,0 0 16,-26 0-16,27 0 15,-27 0-15,0 0 16,0 0-16,-1 0 16,1 0-16,0 0 15,27 0 1,-27 0-16,-27 0 15,53 0-15,-52 0 16,26 0-16,0 0 16,26 0-1,-26 0-15,0 0 16,0 0-16,0 0 16,0 0-16,26 0 15,-26 0-15,0 0 16,0 0-16,-27 0 15,27 0-15,-26 0 16,26 0-16,-1 0 16,1 0-16,0 0 15,0 0 1,-26 0-16,26 0 16,-1 0-16,-25 0 0,-1 0 15,27 0-15,-26 0 16,26 0-16,0 0 15,0 0-15,-27 0 16,0 0 0,1 0-16,-1 0 15,1 0 1,-1 0-16,1 0 16,-1 0-1,1 0 16,-1 0-31,1 0 16,-1 0 0,0 0-1,1 0 48,-1 0-63,80-26 15,-26 26-15,25-27 16,-52 27-16,53 0 16,-26-26-16,-1 26 15,0-53-15,-52 53 16,-1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2:52:00.2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0 167 0,'26'0'32,"27"0"-17,0 0 1,0 0-16,-26 0 0,26 0 15,-27 0-15,0 0 16,27 0-16,-26-26 16,26 26-16,0 0 15,26 0-15,-26 0 16,0 0 0,26 0-16,-26 0 15,0 0-15,26 0 0,-26 0 16,0 0-16,27-27 15,-54 27-15,27 0 16,-27 0-16,27 0 16,0 0-1,0 0-15,0 0 16,0-26-16,-26 26 16,78 0-16,-52 0 0,27 0 15,-27 0 1,-1 0-16,1 0 15,27 0-15,-27-27 16,0 27-16,-27 0 16,27 0-16,-27 0 15,27 0-15,27 0 16,-27 0-16,26 0 16,27 0-16,-53 0 15,26 0-15,1 0 16,-1 0-16,0 0 15,27 0-15,-53 0 16,-27 0-16,80 0 16,-53 0-16,27 0 15,-27 0-15,-1 0 16,1 0-16,-26 0 16,26 0-16,0 0 15,0 0-15,26 0 16,-26 0-16,53 0 15,-80 0-15,80 0 16,-27 0-16,27 0 16,0 0-16,-80 0 15,80 0-15,-26 0 16,-27 0-16,26 0 16,-26 0-16,26 0 15,-26 0-15,27 0 16,-28 0-16,-25 0 15,26 0-15,0 0 16,26 0-16,-26 0 16,0 0-16,0 0 15,0 0-15,0 0 16,-27 0-16,27 0 16,0 0-16,53 0 15,-27 0-15,1 0 16,-1 0-16,0 0 15,27 0-15,-26 0 16,-1 0-16,53 0 16,-52 0-16,-1 27 15,0-27-15,-26 0 16,80 0-16,-54 0 16,-26 26-16,53-26 15,0 0-15,-27 27 16,0-27-16,-26 0 15,27 0-15,-28 0 16,1 0-16,0 0 16,-26 0-16,-1 0 15,1 0-15,-1 0 16,1 0 0,-1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21:52.0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0 143 0,'79'-26'16,"-26"26"-16,0-26 0,27 26 15,25-27-15,-25 1 16,-1 26-1,1 0-15,25 0 0,-25-27 16,-1 27 0,0 0-16,54 0 0,-54 0 15,80 0 1,-27 0-16,27 0 0,0 0 16,-1 0-1,1 0-15,0 0 16,-80 0-16,27 0 0,-26 0 15,-1 0 1,-26 0-16,-27 0 0,1 0 16,26 0-1,-27 0 1,1 0 0,25 0-16,1 0 15,0 0-15,0 0 0,27 27 16,-27-27-1,-1 0-15,1 0 0,-26 26 16,-1-26 0,1 0-16,26 27 15,-27-27-15,27 0 16,0 0-16,-27 0 16,1 0-16,-1 0 31,1 0 47,-1 0-62,1 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12:52:04.2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0,'53'0'110,"53"0"-110,79 0 15,80 0-15,-80 0 16,80 0-16,-1 0 15,-52 0-15,0 0 16,105 0-16,-105 0 16,-159 0-16,105 0 15,-25 0-15,-27 0 16,-27 0-16,27 0 16,-27 0-16,-26 0 15,0 0-15,0 0 16,-27 0-1,1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21:53.5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0 104 0,'26'-27'63,"27"27"-48,26 0-15,-26 0 0,27 0 16,-1 0 0,53 0-16,-79 0 15,27 0-15,-1-26 0,27 26 16,-27 0-1,-26 0-15,27 0 16,-1-27-16,0 27 16,27 0-16,0 0 0,26 0 15,-52 0 1,-1 0-16,0 0 16,-26 0-16,0 0 15,27 0-15,-28 0 16,1 0-16,-26 0 0,-1 0 15,1 0 1,-1 0 47,1 0-63,-1 0 15,27 0-15,0 0 0,0 0 16,-27 0-1,1 0-15,-1 0 16,1 0 78,-1 0-79,1 0 17,-54 0 93,-105 0-110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23:26.2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0 172 0,'26'0'46,"27"0"-30,0-27-16,0 27 16,-26 0-16,25 0 15,1 0 1,0 0-16,0 0 16,-26 0-1,26 0-15,0-26 0,-27 26 16,27 0-1,0 0-15,-27 0 0,27 0 16,0 0-16,-26-27 16,25 27-1,-25 0-15,-1 0 0,1 0 16,-1 0 0,27 0-16,-26 0 0,-1-26 31,1 26-31,-1 0 15,1 0-15,-1 0 32,0 0-32,1 0 0,-1 0 15,1 0 1,-1 0 0,1 0-1,-1 0 1,1 0-1,-1 0-15,-26-27 16,27 27-16,-1 0 31,0 0-31,1 0 0,-1 0 16,1 0 0,-1 0-16,1 0 15,-1-26 1,1 26-16,-1 0 15,1 0-15,-1 0 32,1 0-32,-1 0 0,0 0 15,27 0 1,0 0-16,0 0 16,-26 0-1,26 0-15,-27 0 16,0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25:27.9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0,'27'0'62,"26"0"-62,0 26 0,0-26 16,26 0-16,-26 27 15,26-27 1,54 0-16,-28 0 0,-25 26 16,52-26-1,27 27-15,-27-27 0,27 0 16,0 0-16,-1 0 16,-52 0-1,0 0-15,0 0 0,-27 0 16,-26 0-1,27 0-15,25 0 0,-25 0 16,-1 0 0,-26 0-16,26 0 0,1 0 15,26 0 1,-27 0-16,-26 0 16,26 26-16,1-26 0,26 27 15,-27-27 1,27 26-16,26 1 0,-26-27 15,26 53 1,0-53-16,-26 26 0,27-26 16,-28 27-1,-25-27-15,-27 0 16,-27 0-16,1 0 0,-1 0 62,1 0-46,-1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7:28:05.0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0 115 0,'27'0'110,"105"0"-110,-53 0 15,54 0 1,-54 0-16,27-27 0,79 27 16,-26-53-1,-27 53-15,27 0 16,-53 0-16,-80 0 0,80-26 16,0 26-1,0 0-15,0 0 0,26 0 16,-53 0-1,27 0-15,-27 0 0,-26 0 16,53 0 0,0 0-16,-27 0 0,54 0 15,25 0 1,54 0-16,-53 0 0,-27 0 16,-26 0-16,26 0 15,-52 0 1,25 0-16,28 0 0,-27 0 15,26 0 1,-26 0-16,-27 0 0,80 0 16,26 53-1,-26-53-15,52 0 0,-52 0 16,79 0 0,-79 0-16,-106 0 15,132 0-15,-52 0 16,-28 0-16,-25 0 15,52 0-15,-26 0 16,26 0-16,-52 0 16,52 0-16,-53 0 0,27 0 15,26 0 1,-52 26-16,-1-26 16,53 0-16,-26 0 0,-79 0 15,78 0 1,-25 27-16,52-27 0,-52 0 15,-1 26 1,27-26-16,-27 0 0,-26 0 16,53 0-1,-27 26-15,27-26 16,-27 0-16,1 0 16,-1 0-16,-26 0 15,0 0-15,26 0 0,27 0 16,-26 0-1,-1 0-15,0 0 16,1 0-16,78 0 16,-25 0-16,-27 0 15,-27 0-15,53 0 16,-26 0-16,0 0 16,-27 0-16,1 0 0,-1 0 15,-26 0 1,79 0-16,-52 0 0,-1 0 15,0 0 1,54 0-16,-27 0 16,105 0-16,-52 0 15,-27 0-15,27 0 16,53 0 0,-133 0-16,106 0 0,53 0 15,27 0-15,105 0 0,-52 0 16,-54 0-1,54 0-15,52 0 16,-52 0-16,-1 0 16,54 0-16,211 0 15,-318 0 1,54 0-16,-106 0 0,158 0 16,-211 0-16,-80 0 0,-26 0 15,-26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8:16:22.3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0,'106'0'110,"0"0"-95,53 0-15,-80 0 16,53 0-16,-52 0 16,-1 0-16,-26 0 15,26 0-15,-26 0 16,0 0-16,-26 0 16,25 0-16,-25 0 15,-1 0-15,27 0 16,-26 0-1,26 0-15,-27 0 16,1 0-16,-1 0 16,27 0-16,0 0 15,0 0-15,-27 0 16,27 27-16,-26-27 16,26 0-16,-1 0 15,1 0 1,0 0-16,0 0 15,0 0-15,0 0 16,0 0-16,-27 0 16,27 26-16,-26-26 15,26 0-15,-27 0 16,27 0-16,0 0 16,0 0-16,0 0 15,26 0-15,-26 0 16,-26 0-16,52 0 15,-26 0-15,-27 0 16,80 0-16,-26 26 16,-28-26-16,1 0 15,27 0-15,-27 0 16,0 0-16,-1 0 16,1 0-16,0 0 15,27 27-15,-1-27 16,0 0-16,27 0 15,-26 0 1,-1 0-16,0 0 0,1 0 16,52 0-16,-79 0 15,53 0-15,-27 0 16,27 0-16,-53 0 16,26 0-1,-26 0-15,0 0 16,27 0-16,-28 0 15,1 0-15,27 0 0,-1 0 16,0 0-16,1 0 16,26 0-16,-27 0 15,-26 0 1,53 0-16,-27 0 16,27 0-16,-53 0 15,26 0-15,27 0 16,-53 0-16,26 0 0,27 0 15,-26 0-15,-27 0 16,-1 0 0,1 0-16,-26 0 15,79 0-15,-53 0 16,26 0-16,-26 0 16,26 0-16,-26 0 15,0 0-15,-26 0 16,-1 0-16,27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8T08:16:24.0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66 0,'53'0'93,"53"0"-77,-27 0-16,0 0 16,1 0-16,-1 0 15,-26 0-15,0 0 16,0 0-16,0 0 16,-27 0-16,27 0 15,0 0-15,-26 0 16,25 0-16,-25 0 15,26 0-15,0 0 16,0 0-16,0 0 16,-27 0-16,27 0 15,-27 0-15,27 0 16,-26 0 0,-1 0-16,1 0 15,-1 0-15,1-26 16,-1 26-16,1 0 15,-1 0-15,27 0 16,0 0-16,0 0 16,26 0-16,1 0 15,-1 0-15,53 0 16,-52 0-16,52 0 16,-53 0-16,27 0 15,0 0-15,0 0 16,-53 0-16,0 0 15,-1 0-15,-25 0 16,-1 0-16,1 0 16,-1 0-16,1 0 15,-1 0-15,1 0 16,26 0-16,-27 0 16,1 0-1,-1 0-15,0 0 16,1 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993DA-12C7-4C13-8D19-DB194E00D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BE7C4B-D9E8-445C-9CFD-50B8F2B27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4EB750-F34C-4E4C-AAA1-54F1D2587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1D52FC-46BB-4201-A2A7-1294B7D6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BB8BC-E3BB-4B61-963E-7F4778294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86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3E6A0-704C-4DC5-9B9A-0957C58B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F6AF9F-3E1C-4664-A9A4-3692CECC3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853079-05D9-4FF9-9C1C-663D0034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21025F-3CF5-4F49-8DC0-50CB2C1E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048E1-491B-40F8-9D46-A0D4125D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3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FC6B26-9A3D-4130-AEEE-546A6C4E4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3C4D6E-ACA4-4519-8830-003D26DC6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2143D-5714-46AA-BB2E-B6C40902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4B003-01B4-4A90-8045-1B6A2944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1C6917-BB64-4275-B26B-2A131EE6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842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BC76A-FBF4-42A6-81BB-0E0AB7D7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856564-4C08-4D16-A033-A2932FE65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DF2DC3-2FC1-46DD-AAEB-DFC97AA7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997460-378E-4410-AF52-22DE1481B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59F05-EDC5-4B01-AAB2-AD1F3160E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30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93B2D-A321-45F5-A5D0-67F10699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D7A9EA-EF0D-4403-8526-8C1BE8692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74CDE9-7B38-4004-A068-CA9299CC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A1E89-BE12-470C-90A7-E2C31612B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C28E50-90BA-474D-AE92-9DAF3774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05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6B9CE-35FC-47E3-A90A-D5990A93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8E2664-54BF-49CF-B244-94FDA5747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F1F02F-139D-45A8-AD25-88FA485EB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44611D-F7FC-4E3F-B6A8-70B58AD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139C8F-9CEB-42AC-94C3-E9EA9E9C0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28982D-028E-42F7-8D07-72715B7E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0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8A063-26B0-412E-9192-88C2FBF8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1C443C-98DD-4A18-9391-6D1E38A14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D6C306-2122-4976-BD8F-09FEAA843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9FED10-CA2A-4D1B-B937-5902A662C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764447-07DF-4000-BF08-437BE1892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104ED3-E56E-44DF-BB7C-6152C85C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002D0B-9547-4AAA-A2E5-D4748963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D40B39-2549-4AFD-930E-39D7EFF9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83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B70E9-27CB-4174-8D9F-3ACCE7A0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0100DB-34B6-45C3-B53D-4D645CE48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802D69-F97D-4BA7-A6E5-D6D46BBA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F56498-DC82-4C85-9896-B6BF5C9E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20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AEE90F-D6F8-4469-B673-F627CCB8C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69B146-14BB-46D3-9F94-326E7503F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18D5DA-3983-4F0F-9BFD-73B6A4E8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06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7FFE3-30B1-4301-9E6A-CE210EBE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5337F-BA89-4B23-ADAB-BB0040CCE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2E9B9B-8D71-47A1-A53D-5BDF38FDD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E94AE5-0E4E-424C-88F7-39CEA915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60AF67-8566-48BC-B037-512EDC91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58472C-2212-4B8B-8BDB-EEBFF9D4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43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4A5AC-40C0-4EF1-B1D5-676F21DD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FFFD2E-452C-4E66-90BE-263CC8E87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3A4A19-D5A8-4DD7-8179-9D78E8636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5AECB8-DB43-412C-9B27-231D0168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3EFB8D-B12D-4C32-B6D8-832A52E2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856865-E1C8-4155-8B3B-5322B840B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89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F24AD8-28AE-4F81-98DE-D1821E1E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083157-93A4-4DFA-91C6-1BB537ED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B46CF-18BB-47AC-A00A-0A44064EA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7C858-1ED2-45A3-A116-1F751CC96C5E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FCFE5-6E75-4698-9F67-AFEE261EB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A50D17-94B6-4A8D-AED0-00619ECED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99149-8DAD-4601-8F0A-0E8F8A09D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0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customXml" Target="../ink/ink1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customXml" Target="../ink/ink14.xml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17.xml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customXml" Target="../ink/ink22.xml"/><Relationship Id="rId3" Type="http://schemas.openxmlformats.org/officeDocument/2006/relationships/image" Target="../media/image40.png"/><Relationship Id="rId7" Type="http://schemas.openxmlformats.org/officeDocument/2006/relationships/customXml" Target="../ink/ink19.xml"/><Relationship Id="rId12" Type="http://schemas.openxmlformats.org/officeDocument/2006/relationships/image" Target="../media/image45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44.emf"/><Relationship Id="rId4" Type="http://schemas.openxmlformats.org/officeDocument/2006/relationships/image" Target="../media/image41.png"/><Relationship Id="rId9" Type="http://schemas.openxmlformats.org/officeDocument/2006/relationships/customXml" Target="../ink/ink20.xml"/><Relationship Id="rId14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53.emf"/><Relationship Id="rId3" Type="http://schemas.openxmlformats.org/officeDocument/2006/relationships/customXml" Target="../ink/ink23.xml"/><Relationship Id="rId7" Type="http://schemas.openxmlformats.org/officeDocument/2006/relationships/image" Target="../media/image50.png"/><Relationship Id="rId12" Type="http://schemas.openxmlformats.org/officeDocument/2006/relationships/customXml" Target="../ink/ink27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11" Type="http://schemas.openxmlformats.org/officeDocument/2006/relationships/image" Target="../media/image52.emf"/><Relationship Id="rId5" Type="http://schemas.openxmlformats.org/officeDocument/2006/relationships/customXml" Target="../ink/ink24.xml"/><Relationship Id="rId10" Type="http://schemas.openxmlformats.org/officeDocument/2006/relationships/customXml" Target="../ink/ink26.xml"/><Relationship Id="rId4" Type="http://schemas.openxmlformats.org/officeDocument/2006/relationships/image" Target="../media/image48.emf"/><Relationship Id="rId9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emf"/><Relationship Id="rId5" Type="http://schemas.openxmlformats.org/officeDocument/2006/relationships/customXml" Target="../ink/ink29.xml"/><Relationship Id="rId4" Type="http://schemas.openxmlformats.org/officeDocument/2006/relationships/image" Target="../media/image6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customXml" Target="../ink/ink2.xml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1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customXml" Target="../ink/ink9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401085-DEBF-4297-A0FC-8277CE92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3" y="761808"/>
            <a:ext cx="10663264" cy="52770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A5EB21-AA7E-42DB-AD7E-07766FF84404}"/>
              </a:ext>
            </a:extLst>
          </p:cNvPr>
          <p:cNvSpPr txBox="1"/>
          <p:nvPr/>
        </p:nvSpPr>
        <p:spPr>
          <a:xfrm>
            <a:off x="2171700" y="219075"/>
            <a:ext cx="768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   </a:t>
            </a:r>
            <a:r>
              <a:rPr lang="en-US" altLang="zh-CN" b="1" dirty="0">
                <a:solidFill>
                  <a:srgbClr val="FF0000"/>
                </a:solidFill>
              </a:rPr>
              <a:t>	</a:t>
            </a:r>
            <a:r>
              <a:rPr lang="zh-CN" altLang="en-US" b="1" dirty="0">
                <a:solidFill>
                  <a:srgbClr val="FF0000"/>
                </a:solidFill>
              </a:rPr>
              <a:t>这里的</a:t>
            </a:r>
            <a:r>
              <a:rPr lang="en-US" altLang="zh-CN" b="1" dirty="0">
                <a:solidFill>
                  <a:srgbClr val="FF0000"/>
                </a:solidFill>
              </a:rPr>
              <a:t>$</a:t>
            </a:r>
            <a:r>
              <a:rPr lang="en-US" altLang="zh-CN" b="1" dirty="0" err="1">
                <a:solidFill>
                  <a:srgbClr val="FF0000"/>
                </a:solidFill>
              </a:rPr>
              <a:t>store.state</a:t>
            </a:r>
            <a:r>
              <a:rPr lang="zh-CN" altLang="en-US" b="1" dirty="0">
                <a:solidFill>
                  <a:srgbClr val="FF0000"/>
                </a:solidFill>
              </a:rPr>
              <a:t>一直在重复</a:t>
            </a:r>
          </a:p>
        </p:txBody>
      </p:sp>
    </p:spTree>
    <p:extLst>
      <p:ext uri="{BB962C8B-B14F-4D97-AF65-F5344CB8AC3E}">
        <p14:creationId xmlns:p14="http://schemas.microsoft.com/office/powerpoint/2010/main" val="185986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AC29EA-5781-4A4F-B087-4B307180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5" y="0"/>
            <a:ext cx="979898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8C79E3-1261-4CB5-B4C2-39165C3C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423" y="2960341"/>
            <a:ext cx="6584251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AB41F9-229A-44CA-A91F-4B841EF11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21" y="619082"/>
            <a:ext cx="8969201" cy="15907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58AD2D1-0ABA-4EBF-BCDD-F8F7E08E84A5}"/>
              </a:ext>
            </a:extLst>
          </p:cNvPr>
          <p:cNvSpPr txBox="1"/>
          <p:nvPr/>
        </p:nvSpPr>
        <p:spPr>
          <a:xfrm>
            <a:off x="2238375" y="3219450"/>
            <a:ext cx="7267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如果对象中第二个参数是读取变量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里边的参数是可以进行简写的（</a:t>
            </a:r>
            <a:r>
              <a:rPr lang="en-US" altLang="zh-CN" dirty="0"/>
              <a:t>value</a:t>
            </a:r>
            <a:r>
              <a:rPr lang="zh-CN" altLang="en-US" dirty="0"/>
              <a:t>是变量）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如果对象中的</a:t>
            </a:r>
            <a:r>
              <a:rPr lang="en-US" altLang="zh-CN" dirty="0"/>
              <a:t>value</a:t>
            </a:r>
            <a:r>
              <a:rPr lang="zh-CN" altLang="en-US" dirty="0"/>
              <a:t>值是一个字符串，是不能进行简写的</a:t>
            </a:r>
          </a:p>
        </p:txBody>
      </p:sp>
    </p:spTree>
    <p:extLst>
      <p:ext uri="{BB962C8B-B14F-4D97-AF65-F5344CB8AC3E}">
        <p14:creationId xmlns:p14="http://schemas.microsoft.com/office/powerpoint/2010/main" val="182351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04CFBE-7B74-41C9-A1C5-D1952E7D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94" y="152329"/>
            <a:ext cx="10441881" cy="23908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795965-04E1-45C3-BFFB-015DF28311C7}"/>
              </a:ext>
            </a:extLst>
          </p:cNvPr>
          <p:cNvSpPr txBox="1"/>
          <p:nvPr/>
        </p:nvSpPr>
        <p:spPr>
          <a:xfrm>
            <a:off x="609600" y="3171825"/>
            <a:ext cx="898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两个作用：</a:t>
            </a:r>
            <a:r>
              <a:rPr lang="en-US" altLang="zh-CN" dirty="0"/>
              <a:t>1</a:t>
            </a:r>
            <a:r>
              <a:rPr lang="zh-CN" altLang="en-US" dirty="0"/>
              <a:t>、作为计算属性，</a:t>
            </a:r>
            <a:r>
              <a:rPr lang="en-US" altLang="zh-CN" dirty="0"/>
              <a:t>2</a:t>
            </a:r>
            <a:r>
              <a:rPr lang="zh-CN" altLang="en-US" dirty="0"/>
              <a:t>、去</a:t>
            </a:r>
            <a:r>
              <a:rPr lang="en-US" altLang="zh-CN" dirty="0"/>
              <a:t>state</a:t>
            </a:r>
            <a:r>
              <a:rPr lang="zh-CN" altLang="en-US" dirty="0"/>
              <a:t>中拿到数据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ACACCB-84D0-45AA-BA93-D0448FFBE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29" y="4253772"/>
            <a:ext cx="5898391" cy="21414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B93B85-BD0E-47AB-A9D0-7F6DF004496D}"/>
              </a:ext>
            </a:extLst>
          </p:cNvPr>
          <p:cNvSpPr txBox="1"/>
          <p:nvPr/>
        </p:nvSpPr>
        <p:spPr>
          <a:xfrm>
            <a:off x="6638925" y="4362450"/>
            <a:ext cx="482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所以数组中的数据，只能是</a:t>
            </a:r>
            <a:r>
              <a:rPr lang="en-US" altLang="zh-CN" dirty="0"/>
              <a:t>state</a:t>
            </a:r>
            <a:r>
              <a:rPr lang="zh-CN" altLang="en-US" dirty="0"/>
              <a:t>中的属性值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必须是字符串类型的</a:t>
            </a:r>
          </a:p>
        </p:txBody>
      </p:sp>
    </p:spTree>
    <p:extLst>
      <p:ext uri="{BB962C8B-B14F-4D97-AF65-F5344CB8AC3E}">
        <p14:creationId xmlns:p14="http://schemas.microsoft.com/office/powerpoint/2010/main" val="317310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260527-2F63-497C-BF18-0372EB9A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06" y="1359990"/>
            <a:ext cx="8847587" cy="41380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8860578-3DC2-4434-9C72-5D99CFF11F0C}"/>
                  </a:ext>
                </a:extLst>
              </p14:cNvPr>
              <p14:cNvContentPartPr/>
              <p14:nvPr/>
            </p14:nvContentPartPr>
            <p14:xfrm>
              <a:off x="2790825" y="4826535"/>
              <a:ext cx="2772000" cy="42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8860578-3DC2-4434-9C72-5D99CFF11F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2825" y="4808535"/>
                <a:ext cx="2807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3ADA2AA-4421-4792-A0E9-929CAA685D5B}"/>
                  </a:ext>
                </a:extLst>
              </p14:cNvPr>
              <p14:cNvContentPartPr/>
              <p14:nvPr/>
            </p14:nvContentPartPr>
            <p14:xfrm>
              <a:off x="2924025" y="2685975"/>
              <a:ext cx="5029560" cy="121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3ADA2AA-4421-4792-A0E9-929CAA685D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6025" y="2667975"/>
                <a:ext cx="5065200" cy="1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116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ED4C88-A27A-43B7-8B28-ECB0E99FA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73" y="1203900"/>
            <a:ext cx="10956031" cy="20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8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254A94-EADD-47C4-81DC-D2F0687B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7" y="817042"/>
            <a:ext cx="10447925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58D1C9-7C39-467E-9771-04CBDC46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860367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CB81A47-A493-407A-95DA-FF73DB533748}"/>
                  </a:ext>
                </a:extLst>
              </p14:cNvPr>
              <p14:cNvContentPartPr/>
              <p14:nvPr/>
            </p14:nvContentPartPr>
            <p14:xfrm>
              <a:off x="1447785" y="5189707"/>
              <a:ext cx="5572440" cy="54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CB81A47-A493-407A-95DA-FF73DB5337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9785" y="5171707"/>
                <a:ext cx="56080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E7281C3-9A24-4D00-8EBC-C6BDBC4A97BB}"/>
                  </a:ext>
                </a:extLst>
              </p14:cNvPr>
              <p14:cNvContentPartPr/>
              <p14:nvPr/>
            </p14:nvContentPartPr>
            <p14:xfrm>
              <a:off x="2082361" y="3580335"/>
              <a:ext cx="1219680" cy="712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E7281C3-9A24-4D00-8EBC-C6BDBC4A97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4361" y="3562335"/>
                <a:ext cx="12553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DFB83E1-DA92-4F56-B362-7C5609CAF341}"/>
                  </a:ext>
                </a:extLst>
              </p14:cNvPr>
              <p14:cNvContentPartPr/>
              <p14:nvPr/>
            </p14:nvContentPartPr>
            <p14:xfrm>
              <a:off x="1720561" y="4244535"/>
              <a:ext cx="1505160" cy="72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DFB83E1-DA92-4F56-B362-7C5609CAF3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2561" y="4226535"/>
                <a:ext cx="154080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6377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93428D-382D-41DB-A433-A62D20B2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87" y="1874385"/>
            <a:ext cx="7902625" cy="31092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06CAA61-E86A-46FE-9AB8-34CE5969388B}"/>
                  </a:ext>
                </a:extLst>
              </p14:cNvPr>
              <p14:cNvContentPartPr/>
              <p14:nvPr/>
            </p14:nvContentPartPr>
            <p14:xfrm>
              <a:off x="4572105" y="3557895"/>
              <a:ext cx="3076920" cy="36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06CAA61-E86A-46FE-9AB8-34CE596938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4105" y="3539895"/>
                <a:ext cx="3112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6C91322-AC7A-42DD-ABBA-B85288AF96CB}"/>
                  </a:ext>
                </a:extLst>
              </p14:cNvPr>
              <p14:cNvContentPartPr/>
              <p14:nvPr/>
            </p14:nvContentPartPr>
            <p14:xfrm>
              <a:off x="4600545" y="3843735"/>
              <a:ext cx="2029320" cy="38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6C91322-AC7A-42DD-ABBA-B85288AF9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2545" y="3825735"/>
                <a:ext cx="206496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AC632C6-4F7C-4DAA-9922-429C1CE2933D}"/>
              </a:ext>
            </a:extLst>
          </p:cNvPr>
          <p:cNvSpPr txBox="1"/>
          <p:nvPr/>
        </p:nvSpPr>
        <p:spPr>
          <a:xfrm>
            <a:off x="2144687" y="5705475"/>
            <a:ext cx="8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在这必须传参</a:t>
            </a:r>
          </a:p>
        </p:txBody>
      </p:sp>
    </p:spTree>
    <p:extLst>
      <p:ext uri="{BB962C8B-B14F-4D97-AF65-F5344CB8AC3E}">
        <p14:creationId xmlns:p14="http://schemas.microsoft.com/office/powerpoint/2010/main" val="427348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C88C8E-F098-4DE1-84F8-A34BDF2D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6" y="3446007"/>
            <a:ext cx="5852667" cy="31854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5CF629-F569-434C-BC5C-21685BEC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44" y="745884"/>
            <a:ext cx="10964836" cy="22174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D448A8-A9BE-4EDB-82F3-8A29935B5B92}"/>
              </a:ext>
            </a:extLst>
          </p:cNvPr>
          <p:cNvSpPr txBox="1"/>
          <p:nvPr/>
        </p:nvSpPr>
        <p:spPr>
          <a:xfrm>
            <a:off x="6210300" y="3629025"/>
            <a:ext cx="564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如果是数组的形式，数组里面的字符串的名字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必须是</a:t>
            </a:r>
            <a:r>
              <a:rPr lang="en-US" altLang="zh-CN" b="1" dirty="0">
                <a:solidFill>
                  <a:srgbClr val="FF0000"/>
                </a:solidFill>
              </a:rPr>
              <a:t>mutations</a:t>
            </a:r>
            <a:r>
              <a:rPr lang="zh-CN" altLang="en-US" b="1" dirty="0">
                <a:solidFill>
                  <a:srgbClr val="FF0000"/>
                </a:solidFill>
              </a:rPr>
              <a:t>中的函数名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C4792B-2A2D-425E-975B-9A2308242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671" y="4220008"/>
            <a:ext cx="6684954" cy="24114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56F5175-E6F6-4D91-A7BC-0498FC9B37AD}"/>
                  </a:ext>
                </a:extLst>
              </p14:cNvPr>
              <p14:cNvContentPartPr/>
              <p14:nvPr/>
            </p14:nvContentPartPr>
            <p14:xfrm>
              <a:off x="7572345" y="5606655"/>
              <a:ext cx="762480" cy="705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56F5175-E6F6-4D91-A7BC-0498FC9B37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4345" y="5588655"/>
                <a:ext cx="7981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0B1CBA2-0013-431D-BCF3-721DCCB5BB76}"/>
                  </a:ext>
                </a:extLst>
              </p14:cNvPr>
              <p14:cNvContentPartPr/>
              <p14:nvPr/>
            </p14:nvContentPartPr>
            <p14:xfrm>
              <a:off x="7696185" y="5905455"/>
              <a:ext cx="962280" cy="399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0B1CBA2-0013-431D-BCF3-721DCCB5BB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8185" y="5887455"/>
                <a:ext cx="9979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89D00DD-DAB9-4CDC-8046-4D0BE066B433}"/>
                  </a:ext>
                </a:extLst>
              </p14:cNvPr>
              <p14:cNvContentPartPr/>
              <p14:nvPr/>
            </p14:nvContentPartPr>
            <p14:xfrm>
              <a:off x="5695305" y="2276295"/>
              <a:ext cx="919800" cy="7736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89D00DD-DAB9-4CDC-8046-4D0BE066B4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7305" y="2258295"/>
                <a:ext cx="955440" cy="80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4937D74F-4B9F-4579-99E0-65539E30B871}"/>
                  </a:ext>
                </a:extLst>
              </p14:cNvPr>
              <p14:cNvContentPartPr/>
              <p14:nvPr/>
            </p14:nvContentPartPr>
            <p14:xfrm>
              <a:off x="4998345" y="3352695"/>
              <a:ext cx="899280" cy="10591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4937D74F-4B9F-4579-99E0-65539E30B8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80345" y="3334695"/>
                <a:ext cx="934920" cy="10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233B84A7-E783-48A5-887D-77A41BBC1881}"/>
                  </a:ext>
                </a:extLst>
              </p14:cNvPr>
              <p14:cNvContentPartPr/>
              <p14:nvPr/>
            </p14:nvContentPartPr>
            <p14:xfrm>
              <a:off x="10276305" y="4559055"/>
              <a:ext cx="1090440" cy="13086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233B84A7-E783-48A5-887D-77A41BBC18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58305" y="4541055"/>
                <a:ext cx="1126080" cy="13442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6EB05034-BAF0-4FC3-BF9F-0676FE98CCFE}"/>
              </a:ext>
            </a:extLst>
          </p:cNvPr>
          <p:cNvSpPr txBox="1"/>
          <p:nvPr/>
        </p:nvSpPr>
        <p:spPr>
          <a:xfrm>
            <a:off x="2047875" y="56667"/>
            <a:ext cx="737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数组形式</a:t>
            </a:r>
          </a:p>
        </p:txBody>
      </p:sp>
    </p:spTree>
    <p:extLst>
      <p:ext uri="{BB962C8B-B14F-4D97-AF65-F5344CB8AC3E}">
        <p14:creationId xmlns:p14="http://schemas.microsoft.com/office/powerpoint/2010/main" val="271660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0912E2-4F7C-4CF2-A2EC-3D9E9B322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47576"/>
            <a:ext cx="7718680" cy="20124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A7FA7F9-C2CB-4ACE-BB9A-F0B66FF5F3EE}"/>
                  </a:ext>
                </a:extLst>
              </p14:cNvPr>
              <p14:cNvContentPartPr/>
              <p14:nvPr/>
            </p14:nvContentPartPr>
            <p14:xfrm>
              <a:off x="4047945" y="1387425"/>
              <a:ext cx="2772360" cy="86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A7FA7F9-C2CB-4ACE-BB9A-F0B66FF5F3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9945" y="1369425"/>
                <a:ext cx="28080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CC9DAA8-42FA-4926-A9DD-F7AA318B1ECA}"/>
                  </a:ext>
                </a:extLst>
              </p14:cNvPr>
              <p14:cNvContentPartPr/>
              <p14:nvPr/>
            </p14:nvContentPartPr>
            <p14:xfrm>
              <a:off x="3724095" y="1722001"/>
              <a:ext cx="2867400" cy="96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CC9DAA8-42FA-4926-A9DD-F7AA318B1E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6095" y="1704001"/>
                <a:ext cx="2903040" cy="132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BC85119-BFCD-4792-8140-32EE5C37E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832" y="2337244"/>
            <a:ext cx="9441998" cy="44123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3946F06-788F-45E5-BA47-EDF11C2872DC}"/>
                  </a:ext>
                </a:extLst>
              </p14:cNvPr>
              <p14:cNvContentPartPr/>
              <p14:nvPr/>
            </p14:nvContentPartPr>
            <p14:xfrm>
              <a:off x="1867065" y="6419895"/>
              <a:ext cx="6515280" cy="702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3946F06-788F-45E5-BA47-EDF11C2872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9065" y="6401895"/>
                <a:ext cx="65509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1181AE6-1158-4013-9AEC-AC561939C8D9}"/>
                  </a:ext>
                </a:extLst>
              </p14:cNvPr>
              <p14:cNvContentPartPr/>
              <p14:nvPr/>
            </p14:nvContentPartPr>
            <p14:xfrm>
              <a:off x="3390945" y="5938215"/>
              <a:ext cx="810000" cy="34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1181AE6-1158-4013-9AEC-AC561939C8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72945" y="5920215"/>
                <a:ext cx="8456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D3E23667-BFCD-473D-8E56-12CB2E997605}"/>
                  </a:ext>
                </a:extLst>
              </p14:cNvPr>
              <p14:cNvContentPartPr/>
              <p14:nvPr/>
            </p14:nvContentPartPr>
            <p14:xfrm>
              <a:off x="3390945" y="5189055"/>
              <a:ext cx="1162440" cy="784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D3E23667-BFCD-473D-8E56-12CB2E9976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72945" y="5171055"/>
                <a:ext cx="119808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072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646619-E018-4DE5-A540-F4894F19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17" y="1323750"/>
            <a:ext cx="7788315" cy="51820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AF1EFC-20AB-4AB2-8714-DA66C519F20C}"/>
              </a:ext>
            </a:extLst>
          </p:cNvPr>
          <p:cNvSpPr txBox="1"/>
          <p:nvPr/>
        </p:nvSpPr>
        <p:spPr>
          <a:xfrm>
            <a:off x="1524000" y="314325"/>
            <a:ext cx="821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解决方式一：可以在计算属性中解决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但是，计算属性中的代码又重复了许多</a:t>
            </a:r>
          </a:p>
        </p:txBody>
      </p:sp>
    </p:spTree>
    <p:extLst>
      <p:ext uri="{BB962C8B-B14F-4D97-AF65-F5344CB8AC3E}">
        <p14:creationId xmlns:p14="http://schemas.microsoft.com/office/powerpoint/2010/main" val="82001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264618-EDEB-42AE-9538-B2C49D5EC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1634334"/>
            <a:ext cx="8359864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2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A8218B-C32C-47AA-8211-792602CC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32" y="1835985"/>
            <a:ext cx="10211685" cy="50220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E863D6-0CA0-421F-8440-DD9ECB74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80" y="539067"/>
            <a:ext cx="7834039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73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735F10-E884-4A27-B120-9284759E1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182598"/>
            <a:ext cx="1181202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1D25FC-9A77-471D-ADC5-E7952C13B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68" y="822823"/>
            <a:ext cx="4762913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80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6BA29C-E678-4F6B-9783-CA9C486F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7" y="283566"/>
            <a:ext cx="11377646" cy="64242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07DE421-7EE0-486B-B036-9F36F8658EBD}"/>
                  </a:ext>
                </a:extLst>
              </p14:cNvPr>
              <p14:cNvContentPartPr/>
              <p14:nvPr/>
            </p14:nvContentPartPr>
            <p14:xfrm>
              <a:off x="5115075" y="4238730"/>
              <a:ext cx="3048120" cy="82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07DE421-7EE0-486B-B036-9F36F8658E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7075" y="4220730"/>
                <a:ext cx="30837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1180958-A9CF-4396-BBC4-0023A5D2AE02}"/>
                  </a:ext>
                </a:extLst>
              </p14:cNvPr>
              <p14:cNvContentPartPr/>
              <p14:nvPr/>
            </p14:nvContentPartPr>
            <p14:xfrm>
              <a:off x="5429265" y="5264295"/>
              <a:ext cx="2829240" cy="60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1180958-A9CF-4396-BBC4-0023A5D2AE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1265" y="5246295"/>
                <a:ext cx="28648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7422065-82FB-46BF-B11E-719CC269AA2D}"/>
                  </a:ext>
                </a:extLst>
              </p14:cNvPr>
              <p14:cNvContentPartPr/>
              <p14:nvPr/>
            </p14:nvContentPartPr>
            <p14:xfrm>
              <a:off x="9448665" y="2857335"/>
              <a:ext cx="115308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7422065-82FB-46BF-B11E-719CC269AA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30665" y="2839335"/>
                <a:ext cx="11887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244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294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128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401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223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936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D346D9-1DEE-4431-9E8A-2ADE3C97B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351" y="603694"/>
            <a:ext cx="6546147" cy="44123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4AD3D82-FB14-40FB-82C1-365D0CBE03E8}"/>
                  </a:ext>
                </a:extLst>
              </p14:cNvPr>
              <p14:cNvContentPartPr/>
              <p14:nvPr/>
            </p14:nvContentPartPr>
            <p14:xfrm>
              <a:off x="3962265" y="1324095"/>
              <a:ext cx="3124800" cy="68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4AD3D82-FB14-40FB-82C1-365D0CBE03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4265" y="1306095"/>
                <a:ext cx="31604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1C35B28-B763-4E3E-8AB8-CBFCEE5FFED4}"/>
                  </a:ext>
                </a:extLst>
              </p14:cNvPr>
              <p14:cNvContentPartPr/>
              <p14:nvPr/>
            </p14:nvContentPartPr>
            <p14:xfrm>
              <a:off x="4524225" y="3800535"/>
              <a:ext cx="2105640" cy="75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1C35B28-B763-4E3E-8AB8-CBFCEE5FFE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6225" y="3782535"/>
                <a:ext cx="21412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AC8F4B8-9812-4E9D-8818-5098DF8B9091}"/>
                  </a:ext>
                </a:extLst>
              </p14:cNvPr>
              <p14:cNvContentPartPr/>
              <p14:nvPr/>
            </p14:nvContentPartPr>
            <p14:xfrm>
              <a:off x="4391025" y="4053615"/>
              <a:ext cx="1324440" cy="51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AC8F4B8-9812-4E9D-8818-5098DF8B90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73025" y="4035615"/>
                <a:ext cx="13600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EA795CE-D45B-4551-990B-58FD8CA8B259}"/>
                  </a:ext>
                </a:extLst>
              </p14:cNvPr>
              <p14:cNvContentPartPr/>
              <p14:nvPr/>
            </p14:nvContentPartPr>
            <p14:xfrm>
              <a:off x="4238745" y="3553575"/>
              <a:ext cx="941040" cy="378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EA795CE-D45B-4551-990B-58FD8CA8B25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20745" y="3535575"/>
                <a:ext cx="976680" cy="73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F237AEB-D3DF-46D1-B239-A8EECF5151ED}"/>
              </a:ext>
            </a:extLst>
          </p:cNvPr>
          <p:cNvSpPr txBox="1"/>
          <p:nvPr/>
        </p:nvSpPr>
        <p:spPr>
          <a:xfrm>
            <a:off x="3619500" y="5478296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输出一下，从</a:t>
            </a:r>
            <a:r>
              <a:rPr lang="en-US" altLang="zh-CN" b="1" dirty="0" err="1">
                <a:solidFill>
                  <a:srgbClr val="FF0000"/>
                </a:solidFill>
              </a:rPr>
              <a:t>vuex</a:t>
            </a:r>
            <a:r>
              <a:rPr lang="zh-CN" altLang="en-US" b="1" dirty="0">
                <a:solidFill>
                  <a:srgbClr val="FF0000"/>
                </a:solidFill>
              </a:rPr>
              <a:t>中导入的</a:t>
            </a:r>
            <a:r>
              <a:rPr lang="en-US" altLang="zh-CN" b="1" dirty="0" err="1">
                <a:solidFill>
                  <a:srgbClr val="FF0000"/>
                </a:solidFill>
              </a:rPr>
              <a:t>mapState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4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21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513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71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47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757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336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444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02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848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81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1A1FF7-40E7-4335-9BFA-CE47F1E3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223" y="331229"/>
            <a:ext cx="5921253" cy="55478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6540F39-2021-4F34-B912-71128D88CBEE}"/>
                  </a:ext>
                </a:extLst>
              </p14:cNvPr>
              <p14:cNvContentPartPr/>
              <p14:nvPr/>
            </p14:nvContentPartPr>
            <p14:xfrm>
              <a:off x="8353455" y="5110290"/>
              <a:ext cx="781200" cy="62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6540F39-2021-4F34-B912-71128D88CB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5455" y="5092290"/>
                <a:ext cx="816840" cy="97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AF887F0-626F-4B09-AFB0-D4F91A28A44E}"/>
              </a:ext>
            </a:extLst>
          </p:cNvPr>
          <p:cNvSpPr txBox="1"/>
          <p:nvPr/>
        </p:nvSpPr>
        <p:spPr>
          <a:xfrm>
            <a:off x="6553200" y="6200775"/>
            <a:ext cx="550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 </a:t>
            </a:r>
            <a:r>
              <a:rPr lang="zh-CN" altLang="en-US" dirty="0"/>
              <a:t>在运行时都包有引号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15A84C-BB05-4E20-B676-B508C00B2F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462"/>
          <a:stretch/>
        </p:blipFill>
        <p:spPr>
          <a:xfrm>
            <a:off x="159690" y="1123950"/>
            <a:ext cx="7605419" cy="18100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589337A-8F55-459C-8F10-D5836C5143A6}"/>
                  </a:ext>
                </a:extLst>
              </p14:cNvPr>
              <p14:cNvContentPartPr/>
              <p14:nvPr/>
            </p14:nvContentPartPr>
            <p14:xfrm>
              <a:off x="3485985" y="2038335"/>
              <a:ext cx="1591200" cy="1152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589337A-8F55-459C-8F10-D5836C5143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7985" y="2020335"/>
                <a:ext cx="1626840" cy="1508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CB61E26-D531-4CB5-831C-52BCCBC7593C}"/>
              </a:ext>
            </a:extLst>
          </p:cNvPr>
          <p:cNvSpPr txBox="1"/>
          <p:nvPr/>
        </p:nvSpPr>
        <p:spPr>
          <a:xfrm>
            <a:off x="857250" y="3362325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这两个应该都是字符串类型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</a:t>
            </a:r>
            <a:r>
              <a:rPr lang="en-US" altLang="zh-CN" dirty="0"/>
              <a:t>he</a:t>
            </a:r>
            <a:r>
              <a:rPr lang="zh-CN" altLang="en-US" dirty="0"/>
              <a:t>是可以进行简写的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后面的</a:t>
            </a:r>
            <a:r>
              <a:rPr lang="en-US" altLang="zh-CN" dirty="0"/>
              <a:t>sum</a:t>
            </a:r>
            <a:r>
              <a:rPr lang="zh-CN" altLang="en-US" dirty="0"/>
              <a:t>不能进行简写哦</a:t>
            </a:r>
            <a:r>
              <a:rPr lang="en-US" altLang="zh-CN" dirty="0"/>
              <a:t>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847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926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817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570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210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778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256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809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76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28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13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C94B13-9BB4-4429-87E5-FE21E1ED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96" y="152131"/>
            <a:ext cx="9556308" cy="62108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F1F6C47-EC4F-4FE7-92D8-33221544B2FF}"/>
              </a:ext>
            </a:extLst>
          </p:cNvPr>
          <p:cNvSpPr txBox="1"/>
          <p:nvPr/>
        </p:nvSpPr>
        <p:spPr>
          <a:xfrm>
            <a:off x="200025" y="6362700"/>
            <a:ext cx="856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上面三个是在</a:t>
            </a:r>
            <a:r>
              <a:rPr lang="en-US" altLang="zh-CN" dirty="0"/>
              <a:t>state</a:t>
            </a:r>
            <a:r>
              <a:rPr lang="zh-CN" altLang="en-US" dirty="0"/>
              <a:t>中取数据，所以使用</a:t>
            </a:r>
            <a:r>
              <a:rPr lang="en-US" altLang="zh-CN" dirty="0" err="1"/>
              <a:t>mapState</a:t>
            </a:r>
            <a:r>
              <a:rPr lang="zh-CN" altLang="en-US" dirty="0"/>
              <a:t>函数，</a:t>
            </a:r>
            <a:r>
              <a:rPr lang="en-US" altLang="zh-CN" dirty="0"/>
              <a:t>getters</a:t>
            </a:r>
            <a:r>
              <a:rPr lang="zh-CN" altLang="en-US" dirty="0"/>
              <a:t>中的数据不能在这取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9B719B0-E73B-403E-9344-E04AB5A0DBBE}"/>
                  </a:ext>
                </a:extLst>
              </p14:cNvPr>
              <p14:cNvContentPartPr/>
              <p14:nvPr/>
            </p14:nvContentPartPr>
            <p14:xfrm>
              <a:off x="4086105" y="5540415"/>
              <a:ext cx="6239520" cy="79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9B719B0-E73B-403E-9344-E04AB5A0DB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8105" y="5522415"/>
                <a:ext cx="6275160" cy="1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6996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38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F97C4E-33C9-4D1B-A419-C21344DA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502666"/>
            <a:ext cx="9472481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3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5B1472-436D-449D-9212-219DED3F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39" y="87456"/>
            <a:ext cx="7513971" cy="40160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A82432-3AAD-41AC-BFC8-C42DAC6D7E30}"/>
              </a:ext>
            </a:extLst>
          </p:cNvPr>
          <p:cNvSpPr txBox="1"/>
          <p:nvPr/>
        </p:nvSpPr>
        <p:spPr>
          <a:xfrm>
            <a:off x="124155" y="4249538"/>
            <a:ext cx="732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把</a:t>
            </a:r>
            <a:r>
              <a:rPr lang="en-US" altLang="zh-CN" b="1" dirty="0">
                <a:solidFill>
                  <a:srgbClr val="FF0000"/>
                </a:solidFill>
              </a:rPr>
              <a:t>obj2</a:t>
            </a:r>
            <a:r>
              <a:rPr lang="zh-CN" altLang="en-US" b="1" dirty="0">
                <a:solidFill>
                  <a:srgbClr val="FF0000"/>
                </a:solidFill>
              </a:rPr>
              <a:t>中的每一组</a:t>
            </a:r>
            <a:r>
              <a:rPr lang="en-US" altLang="zh-CN" b="1" dirty="0" err="1">
                <a:solidFill>
                  <a:srgbClr val="FF0000"/>
                </a:solidFill>
              </a:rPr>
              <a:t>key:value</a:t>
            </a:r>
            <a:r>
              <a:rPr lang="zh-CN" altLang="en-US" b="1" dirty="0">
                <a:solidFill>
                  <a:srgbClr val="FF0000"/>
                </a:solidFill>
              </a:rPr>
              <a:t>都展开放到</a:t>
            </a:r>
            <a:r>
              <a:rPr lang="en-US" altLang="zh-CN" b="1" dirty="0" err="1">
                <a:solidFill>
                  <a:srgbClr val="FF0000"/>
                </a:solidFill>
              </a:rPr>
              <a:t>obj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DB0151A-FE52-459C-8DAE-EBDD9F66B4C3}"/>
                  </a:ext>
                </a:extLst>
              </p14:cNvPr>
              <p14:cNvContentPartPr/>
              <p14:nvPr/>
            </p14:nvContentPartPr>
            <p14:xfrm>
              <a:off x="4933905" y="1333095"/>
              <a:ext cx="2553120" cy="486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DB0151A-FE52-459C-8DAE-EBDD9F66B4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5905" y="1315095"/>
                <a:ext cx="25887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13D1F07-25FC-4793-82F6-AFC6B41EF1AC}"/>
                  </a:ext>
                </a:extLst>
              </p14:cNvPr>
              <p14:cNvContentPartPr/>
              <p14:nvPr/>
            </p14:nvContentPartPr>
            <p14:xfrm>
              <a:off x="5095905" y="2043015"/>
              <a:ext cx="1143360" cy="29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13D1F07-25FC-4793-82F6-AFC6B41EF1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7905" y="2025015"/>
                <a:ext cx="1179000" cy="65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04DBF28-30B4-4CA6-9241-26C9BA138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2674" y="4945311"/>
            <a:ext cx="4740051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38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8A5022-A424-456F-A102-C8A67BFB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9" y="0"/>
            <a:ext cx="1089932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9EF2AEC-3BCB-45B0-8BC8-1C80422E1DE2}"/>
                  </a:ext>
                </a:extLst>
              </p14:cNvPr>
              <p14:cNvContentPartPr/>
              <p14:nvPr/>
            </p14:nvContentPartPr>
            <p14:xfrm>
              <a:off x="4562385" y="4161255"/>
              <a:ext cx="5001120" cy="788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9EF2AEC-3BCB-45B0-8BC8-1C80422E1D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4385" y="4143255"/>
                <a:ext cx="503676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375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896DC5-7EDC-4E2A-B434-6083BFD2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33277" cy="6843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F2B9B3-ED9B-4723-B107-9DE19076FBFF}"/>
              </a:ext>
            </a:extLst>
          </p:cNvPr>
          <p:cNvSpPr txBox="1"/>
          <p:nvPr/>
        </p:nvSpPr>
        <p:spPr>
          <a:xfrm>
            <a:off x="6419850" y="1438275"/>
            <a:ext cx="547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红色框的相当于粉色框中的代码</a:t>
            </a:r>
          </a:p>
        </p:txBody>
      </p:sp>
    </p:spTree>
    <p:extLst>
      <p:ext uri="{BB962C8B-B14F-4D97-AF65-F5344CB8AC3E}">
        <p14:creationId xmlns:p14="http://schemas.microsoft.com/office/powerpoint/2010/main" val="2727647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宽屏</PresentationFormat>
  <Paragraphs>27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56</cp:revision>
  <dcterms:created xsi:type="dcterms:W3CDTF">2022-11-18T07:10:43Z</dcterms:created>
  <dcterms:modified xsi:type="dcterms:W3CDTF">2022-11-18T12:53:17Z</dcterms:modified>
</cp:coreProperties>
</file>